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301" r:id="rId3"/>
    <p:sldId id="30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FB21E-AE4F-4A90-980F-F42CA0EEE9BF}" v="5" dt="2022-02-18T13:07:33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Tomasino" userId="d7c20281-3c25-4c9c-bca6-e204147107d4" providerId="ADAL" clId="{19DFB21E-AE4F-4A90-980F-F42CA0EEE9BF}"/>
    <pc:docChg chg="modSld">
      <pc:chgData name="John Tomasino" userId="d7c20281-3c25-4c9c-bca6-e204147107d4" providerId="ADAL" clId="{19DFB21E-AE4F-4A90-980F-F42CA0EEE9BF}" dt="2022-02-18T13:07:33.492" v="50" actId="27918"/>
      <pc:docMkLst>
        <pc:docMk/>
      </pc:docMkLst>
      <pc:sldChg chg="mod">
        <pc:chgData name="John Tomasino" userId="d7c20281-3c25-4c9c-bca6-e204147107d4" providerId="ADAL" clId="{19DFB21E-AE4F-4A90-980F-F42CA0EEE9BF}" dt="2022-02-18T13:07:33.492" v="50" actId="27918"/>
        <pc:sldMkLst>
          <pc:docMk/>
          <pc:sldMk cId="2072664266" sldId="300"/>
        </pc:sldMkLst>
      </pc:sldChg>
      <pc:sldChg chg="mod">
        <pc:chgData name="John Tomasino" userId="d7c20281-3c25-4c9c-bca6-e204147107d4" providerId="ADAL" clId="{19DFB21E-AE4F-4A90-980F-F42CA0EEE9BF}" dt="2022-02-18T13:05:49.319" v="38" actId="27918"/>
        <pc:sldMkLst>
          <pc:docMk/>
          <pc:sldMk cId="3786565567" sldId="301"/>
        </pc:sldMkLst>
      </pc:sldChg>
      <pc:sldChg chg="mod">
        <pc:chgData name="John Tomasino" userId="d7c20281-3c25-4c9c-bca6-e204147107d4" providerId="ADAL" clId="{19DFB21E-AE4F-4A90-980F-F42CA0EEE9BF}" dt="2022-02-18T13:06:52.293" v="47" actId="27918"/>
        <pc:sldMkLst>
          <pc:docMk/>
          <pc:sldMk cId="3686938120" sldId="30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3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Certified Direct Conflict</a:t>
            </a:r>
          </a:p>
        </c:rich>
      </c:tx>
      <c:layout>
        <c:manualLayout>
          <c:xMode val="edge"/>
          <c:yMode val="edge"/>
          <c:x val="0.3603628743621124"/>
          <c:y val="4.0464151367037966E-2"/>
        </c:manualLayout>
      </c:layout>
      <c:overlay val="0"/>
      <c:spPr>
        <a:noFill/>
        <a:ln w="2505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7506561679790033E-2"/>
          <c:y val="0.11968481865485105"/>
          <c:w val="0.93551812967823456"/>
          <c:h val="0.72270111295653894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Filed</c:v>
                </c:pt>
              </c:strCache>
            </c:strRef>
          </c:tx>
          <c:spPr>
            <a:ln w="2814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378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</c:v>
                </c:pt>
                <c:pt idx="1">
                  <c:v>23</c:v>
                </c:pt>
                <c:pt idx="2">
                  <c:v>57</c:v>
                </c:pt>
                <c:pt idx="3">
                  <c:v>34</c:v>
                </c:pt>
                <c:pt idx="4">
                  <c:v>33</c:v>
                </c:pt>
                <c:pt idx="5">
                  <c:v>25</c:v>
                </c:pt>
                <c:pt idx="6">
                  <c:v>48</c:v>
                </c:pt>
                <c:pt idx="7">
                  <c:v>23</c:v>
                </c:pt>
                <c:pt idx="8">
                  <c:v>27</c:v>
                </c:pt>
                <c:pt idx="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DD-4291-A2BF-1AD2139F5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952832"/>
        <c:axId val="146187216"/>
      </c:line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Granted</c:v>
                </c:pt>
              </c:strCache>
            </c:strRef>
          </c:tx>
          <c:spPr>
            <a:ln w="2814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16</c:v>
                </c:pt>
                <c:pt idx="1">
                  <c:v>10</c:v>
                </c:pt>
                <c:pt idx="2">
                  <c:v>46</c:v>
                </c:pt>
                <c:pt idx="3">
                  <c:v>22</c:v>
                </c:pt>
                <c:pt idx="4">
                  <c:v>38</c:v>
                </c:pt>
                <c:pt idx="5">
                  <c:v>26</c:v>
                </c:pt>
                <c:pt idx="6">
                  <c:v>21</c:v>
                </c:pt>
                <c:pt idx="7">
                  <c:v>26</c:v>
                </c:pt>
                <c:pt idx="8">
                  <c:v>35</c:v>
                </c:pt>
                <c:pt idx="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DD-4291-A2BF-1AD2139F5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187608"/>
        <c:axId val="146188000"/>
      </c:lineChart>
      <c:catAx>
        <c:axId val="14395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3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7216"/>
        <c:crosses val="autoZero"/>
        <c:auto val="1"/>
        <c:lblAlgn val="ctr"/>
        <c:lblOffset val="100"/>
        <c:noMultiLvlLbl val="0"/>
      </c:catAx>
      <c:valAx>
        <c:axId val="146187216"/>
        <c:scaling>
          <c:orientation val="minMax"/>
          <c:max val="90"/>
          <c:min val="0"/>
        </c:scaling>
        <c:delete val="0"/>
        <c:axPos val="l"/>
        <c:majorGridlines>
          <c:spPr>
            <a:ln w="937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952832"/>
        <c:crosses val="autoZero"/>
        <c:crossBetween val="between"/>
      </c:valAx>
      <c:catAx>
        <c:axId val="146187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6188000"/>
        <c:crosses val="autoZero"/>
        <c:auto val="1"/>
        <c:lblAlgn val="ctr"/>
        <c:lblOffset val="100"/>
        <c:noMultiLvlLbl val="0"/>
      </c:catAx>
      <c:valAx>
        <c:axId val="146188000"/>
        <c:scaling>
          <c:orientation val="minMax"/>
          <c:max val="9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187608"/>
        <c:crosses val="max"/>
        <c:crossBetween val="between"/>
      </c:valAx>
      <c:spPr>
        <a:noFill/>
        <a:ln w="25371">
          <a:noFill/>
        </a:ln>
      </c:spPr>
    </c:plotArea>
    <c:legend>
      <c:legendPos val="b"/>
      <c:overlay val="0"/>
      <c:spPr>
        <a:noFill/>
        <a:ln w="2505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3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Certified</a:t>
            </a:r>
            <a:r>
              <a:rPr lang="en-US" baseline="0"/>
              <a:t> Great Public Importance</a:t>
            </a:r>
            <a:endParaRPr lang="en-US" dirty="0"/>
          </a:p>
        </c:rich>
      </c:tx>
      <c:overlay val="0"/>
      <c:spPr>
        <a:noFill/>
        <a:ln w="2505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6335658042744655E-2"/>
          <c:y val="0.11968485527768134"/>
          <c:w val="0.93551812967823456"/>
          <c:h val="0.72270111295653894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Filed</c:v>
                </c:pt>
              </c:strCache>
            </c:strRef>
          </c:tx>
          <c:spPr>
            <a:ln w="2814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378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37</c:v>
                </c:pt>
                <c:pt idx="1">
                  <c:v>24</c:v>
                </c:pt>
                <c:pt idx="2">
                  <c:v>38</c:v>
                </c:pt>
                <c:pt idx="3">
                  <c:v>33</c:v>
                </c:pt>
                <c:pt idx="4">
                  <c:v>40</c:v>
                </c:pt>
                <c:pt idx="5">
                  <c:v>10</c:v>
                </c:pt>
                <c:pt idx="6">
                  <c:v>11</c:v>
                </c:pt>
                <c:pt idx="7">
                  <c:v>14</c:v>
                </c:pt>
                <c:pt idx="8">
                  <c:v>25</c:v>
                </c:pt>
                <c:pt idx="9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62-4CF3-BAB9-CF497BBD8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166696"/>
        <c:axId val="239165912"/>
      </c:line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Granted</c:v>
                </c:pt>
              </c:strCache>
            </c:strRef>
          </c:tx>
          <c:spPr>
            <a:ln w="2814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15</c:v>
                </c:pt>
                <c:pt idx="1">
                  <c:v>12</c:v>
                </c:pt>
                <c:pt idx="2">
                  <c:v>49</c:v>
                </c:pt>
                <c:pt idx="3">
                  <c:v>33</c:v>
                </c:pt>
                <c:pt idx="4">
                  <c:v>44</c:v>
                </c:pt>
                <c:pt idx="5">
                  <c:v>14</c:v>
                </c:pt>
                <c:pt idx="6">
                  <c:v>9</c:v>
                </c:pt>
                <c:pt idx="7">
                  <c:v>20</c:v>
                </c:pt>
                <c:pt idx="8">
                  <c:v>23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562-4CF3-BAB9-CF497BBD82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162384"/>
        <c:axId val="239163168"/>
      </c:lineChart>
      <c:catAx>
        <c:axId val="23916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3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5912"/>
        <c:crosses val="autoZero"/>
        <c:auto val="1"/>
        <c:lblAlgn val="ctr"/>
        <c:lblOffset val="100"/>
        <c:noMultiLvlLbl val="0"/>
      </c:catAx>
      <c:valAx>
        <c:axId val="239165912"/>
        <c:scaling>
          <c:orientation val="minMax"/>
          <c:max val="50"/>
          <c:min val="0"/>
        </c:scaling>
        <c:delete val="0"/>
        <c:axPos val="l"/>
        <c:majorGridlines>
          <c:spPr>
            <a:ln w="937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6696"/>
        <c:crosses val="autoZero"/>
        <c:crossBetween val="between"/>
      </c:valAx>
      <c:catAx>
        <c:axId val="239162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163168"/>
        <c:crosses val="autoZero"/>
        <c:auto val="1"/>
        <c:lblAlgn val="ctr"/>
        <c:lblOffset val="100"/>
        <c:noMultiLvlLbl val="0"/>
      </c:catAx>
      <c:valAx>
        <c:axId val="239163168"/>
        <c:scaling>
          <c:orientation val="minMax"/>
          <c:max val="5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2384"/>
        <c:crosses val="max"/>
        <c:crossBetween val="between"/>
      </c:valAx>
      <c:spPr>
        <a:noFill/>
        <a:ln w="25371">
          <a:noFill/>
        </a:ln>
      </c:spPr>
    </c:plotArea>
    <c:legend>
      <c:legendPos val="b"/>
      <c:overlay val="0"/>
      <c:spPr>
        <a:noFill/>
        <a:ln w="2505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3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Direct Conflict of Decisions</a:t>
            </a:r>
          </a:p>
        </c:rich>
      </c:tx>
      <c:layout>
        <c:manualLayout>
          <c:xMode val="edge"/>
          <c:yMode val="edge"/>
          <c:x val="0.62841565591209192"/>
          <c:y val="7.3529397574224643E-3"/>
        </c:manualLayout>
      </c:layout>
      <c:overlay val="0"/>
      <c:spPr>
        <a:noFill/>
        <a:ln w="2505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2227341263193162E-2"/>
          <c:y val="7.1757551382285123E-2"/>
          <c:w val="0.86465751321474782"/>
          <c:h val="0.7510151785133591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Filed</c:v>
                </c:pt>
              </c:strCache>
            </c:strRef>
          </c:tx>
          <c:spPr>
            <a:ln w="2814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chemeClr val="accent1"/>
              </a:solidFill>
              <a:ln w="9378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1055</c:v>
                </c:pt>
                <c:pt idx="1">
                  <c:v>908</c:v>
                </c:pt>
                <c:pt idx="2">
                  <c:v>1108</c:v>
                </c:pt>
                <c:pt idx="3">
                  <c:v>863</c:v>
                </c:pt>
                <c:pt idx="4">
                  <c:v>783</c:v>
                </c:pt>
                <c:pt idx="5">
                  <c:v>832</c:v>
                </c:pt>
                <c:pt idx="6">
                  <c:v>786</c:v>
                </c:pt>
                <c:pt idx="7">
                  <c:v>810</c:v>
                </c:pt>
                <c:pt idx="8">
                  <c:v>716</c:v>
                </c:pt>
                <c:pt idx="9">
                  <c:v>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07-4860-AE81-20B1C6B44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163560"/>
        <c:axId val="239163952"/>
      </c:lineChart>
      <c:lineChart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Granted</c:v>
                </c:pt>
              </c:strCache>
            </c:strRef>
          </c:tx>
          <c:spPr>
            <a:ln w="2814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2"/>
            <c:spPr>
              <a:solidFill>
                <a:srgbClr val="808000"/>
              </a:solidFill>
              <a:ln>
                <a:solidFill>
                  <a:srgbClr val="808000"/>
                </a:solidFill>
                <a:prstDash val="solid"/>
              </a:ln>
            </c:spPr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24</c:v>
                </c:pt>
                <c:pt idx="1">
                  <c:v>50</c:v>
                </c:pt>
                <c:pt idx="2">
                  <c:v>92</c:v>
                </c:pt>
                <c:pt idx="3">
                  <c:v>57</c:v>
                </c:pt>
                <c:pt idx="4">
                  <c:v>85</c:v>
                </c:pt>
                <c:pt idx="5">
                  <c:v>56</c:v>
                </c:pt>
                <c:pt idx="6">
                  <c:v>37</c:v>
                </c:pt>
                <c:pt idx="7">
                  <c:v>26</c:v>
                </c:pt>
                <c:pt idx="8">
                  <c:v>25</c:v>
                </c:pt>
                <c:pt idx="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E07-4860-AE81-20B1C6B44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164344"/>
        <c:axId val="239165128"/>
      </c:lineChart>
      <c:catAx>
        <c:axId val="23916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378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3952"/>
        <c:crosses val="autoZero"/>
        <c:auto val="1"/>
        <c:lblAlgn val="ctr"/>
        <c:lblOffset val="100"/>
        <c:noMultiLvlLbl val="0"/>
      </c:catAx>
      <c:valAx>
        <c:axId val="239163952"/>
        <c:scaling>
          <c:orientation val="minMax"/>
          <c:max val="1100"/>
          <c:min val="0"/>
        </c:scaling>
        <c:delete val="0"/>
        <c:axPos val="l"/>
        <c:majorGridlines>
          <c:spPr>
            <a:ln w="9378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3560"/>
        <c:crosses val="autoZero"/>
        <c:crossBetween val="between"/>
      </c:valAx>
      <c:catAx>
        <c:axId val="239164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9165128"/>
        <c:crosses val="autoZero"/>
        <c:auto val="1"/>
        <c:lblAlgn val="ctr"/>
        <c:lblOffset val="100"/>
        <c:noMultiLvlLbl val="0"/>
      </c:catAx>
      <c:valAx>
        <c:axId val="239165128"/>
        <c:scaling>
          <c:orientation val="minMax"/>
          <c:max val="110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ln w="6263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9164344"/>
        <c:crosses val="max"/>
        <c:crossBetween val="between"/>
      </c:valAx>
      <c:spPr>
        <a:noFill/>
        <a:ln w="25371">
          <a:noFill/>
        </a:ln>
      </c:spPr>
    </c:plotArea>
    <c:legend>
      <c:legendPos val="b"/>
      <c:overlay val="0"/>
      <c:spPr>
        <a:noFill/>
        <a:ln w="25053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8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93" y="802300"/>
            <a:ext cx="7491353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93" y="3531206"/>
            <a:ext cx="7491353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68B95-BDE1-430E-8879-3459CE4D9D72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5092" y="329309"/>
            <a:ext cx="4115056" cy="30920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12938" y="798973"/>
            <a:ext cx="1069340" cy="503578"/>
          </a:xfrm>
        </p:spPr>
        <p:txBody>
          <a:bodyPr/>
          <a:lstStyle/>
          <a:p>
            <a:pPr>
              <a:defRPr/>
            </a:pPr>
            <a:fld id="{3E793DCD-37B2-4E46-A399-B8E7DBEB242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195093" y="3528542"/>
            <a:ext cx="749135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6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E0887-587C-4CFC-BE04-4F0A2EF0E2F2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885C9E-0907-4C4E-9904-6D69B234B24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65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24038" y="798975"/>
            <a:ext cx="1470703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4655" y="798975"/>
            <a:ext cx="7068127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364928-8C4D-4837-9581-C66A19F41499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22C86E-50C9-4106-8D3F-F94541FAF52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224037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08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E53B1-18EE-4EBA-BCAF-7578B1F72170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42E6A-F9E1-4FD4-AA0E-F7784D205F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7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1756130"/>
            <a:ext cx="748933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6" y="3806197"/>
            <a:ext cx="748933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C3B31E-654E-4DB4-BE68-CF2FDC2B99C8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BDCC2-D28B-4403-B540-27D8B027E6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24655" y="3804985"/>
            <a:ext cx="748933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62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891"/>
            <a:ext cx="8761791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4654" y="2013936"/>
            <a:ext cx="4167828" cy="34375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8909" y="2013937"/>
            <a:ext cx="4167536" cy="34375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91D9BA-9477-4A97-AD48-DC115E33490F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9B079-F6FD-4ADD-BD7E-D87C76F4397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01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655" y="804165"/>
            <a:ext cx="8761792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9551"/>
            <a:ext cx="4167688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55" y="2824271"/>
            <a:ext cx="4167688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8909" y="2023005"/>
            <a:ext cx="416753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8909" y="2821491"/>
            <a:ext cx="416753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9EB92B-DD31-43E1-A87C-19401D0DDE26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0751B1-C1AB-462F-904A-79A5DCF11B8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42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924655" y="1847088"/>
            <a:ext cx="876179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83F51A-04C1-4EC7-83EE-1B43CFA9820C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4AA616-4832-4A68-BDBF-426255D720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23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C44F29-FF3C-4001-BDE6-56F8D34221D6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C7C52-5B3C-44B5-BC6C-4037A07055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26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723" y="798973"/>
            <a:ext cx="323460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2208" y="798974"/>
            <a:ext cx="5104237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723" y="3205493"/>
            <a:ext cx="3236492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FD92-499B-4A50-9483-490EC6A50D51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8A00B-02D3-48BB-B92F-7B9FA19E551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22331" y="3205491"/>
            <a:ext cx="32310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52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6662002" y="482172"/>
            <a:ext cx="4681849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531" y="1129513"/>
            <a:ext cx="432658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20171" y="1122544"/>
            <a:ext cx="2979997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4656" y="3145992"/>
            <a:ext cx="4320381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15552" y="5469858"/>
            <a:ext cx="433656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1D722C-B2BD-4247-AAB9-C367A2F995F2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16707" y="318642"/>
            <a:ext cx="4335404" cy="3209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C6DD3-885F-4BE6-868D-5C1263AC41F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921708" y="3143605"/>
            <a:ext cx="43226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203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12192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562"/>
          <a:stretch/>
        </p:blipFill>
        <p:spPr>
          <a:xfrm>
            <a:off x="-1" y="6095254"/>
            <a:ext cx="12192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4655" y="804521"/>
            <a:ext cx="8761791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4655" y="2015734"/>
            <a:ext cx="876179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28723" y="330370"/>
            <a:ext cx="3157723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8427C-F6FC-4FB4-A6C7-631E1FDDCBBA}" type="datetimeFigureOut">
              <a:rPr lang="en-US" smtClean="0"/>
              <a:pPr>
                <a:defRPr/>
              </a:pPr>
              <a:t>2/18/2022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4655" y="329309"/>
            <a:ext cx="537867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0" y="798973"/>
            <a:ext cx="1060995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A025059-3CDA-44CA-A64E-840C4BDF64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48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Discretionary Review Statistics</a:t>
            </a:r>
            <a:br>
              <a:rPr lang="en-US" dirty="0"/>
            </a:br>
            <a:r>
              <a:rPr lang="en-US" dirty="0"/>
              <a:t>10 year overview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052626"/>
              </p:ext>
            </p:extLst>
          </p:nvPr>
        </p:nvGraphicFramePr>
        <p:xfrm>
          <a:off x="2781300" y="1895265"/>
          <a:ext cx="6496050" cy="4001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2664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Discretionary Review Statistics</a:t>
            </a:r>
            <a:br>
              <a:rPr lang="en-US" dirty="0"/>
            </a:br>
            <a:r>
              <a:rPr lang="en-US" dirty="0"/>
              <a:t>10 year overview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36381"/>
              </p:ext>
            </p:extLst>
          </p:nvPr>
        </p:nvGraphicFramePr>
        <p:xfrm>
          <a:off x="2781300" y="2057401"/>
          <a:ext cx="6667500" cy="38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65655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Discretionary Review Statistics</a:t>
            </a:r>
            <a:br>
              <a:rPr lang="en-US" dirty="0"/>
            </a:br>
            <a:r>
              <a:rPr lang="en-US" dirty="0"/>
              <a:t>10 year overview</a:t>
            </a:r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19608"/>
              </p:ext>
            </p:extLst>
          </p:nvPr>
        </p:nvGraphicFramePr>
        <p:xfrm>
          <a:off x="2676525" y="1785098"/>
          <a:ext cx="6838950" cy="408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69381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Discretionary Review Statistics 10 year overview</vt:lpstr>
      <vt:lpstr>Discretionary Review Statistics 10 year overview</vt:lpstr>
      <vt:lpstr>Discretionary Review Statistics 10 year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Discretionary Review Statistics 10 year overview</dc:title>
  <dc:creator>John Tomasino</dc:creator>
  <cp:lastModifiedBy>John Tomasino</cp:lastModifiedBy>
  <cp:revision>2</cp:revision>
  <dcterms:created xsi:type="dcterms:W3CDTF">2021-09-21T17:26:50Z</dcterms:created>
  <dcterms:modified xsi:type="dcterms:W3CDTF">2022-02-18T13:07:35Z</dcterms:modified>
</cp:coreProperties>
</file>